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66A79D-76E8-926C-795E-A6F200658D6B}"/>
              </a:ext>
            </a:extLst>
          </p:cNvPr>
          <p:cNvSpPr txBox="1"/>
          <p:nvPr/>
        </p:nvSpPr>
        <p:spPr>
          <a:xfrm>
            <a:off x="0" y="1312606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>
                <a:solidFill>
                  <a:schemeClr val="bg1"/>
                </a:solidFill>
              </a:rPr>
              <a:t>Unsupervised learning</a:t>
            </a:r>
            <a:r>
              <a:rPr lang="ar-EG" sz="3200" dirty="0">
                <a:solidFill>
                  <a:schemeClr val="bg1"/>
                </a:solidFill>
              </a:rPr>
              <a:t>    التعلم بدون اشراف   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-unlabeled data. &gt; no output</a:t>
            </a:r>
          </a:p>
          <a:p>
            <a:endParaRPr lang="ar-E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2525A58-54E8-A6D9-C6D7-B123B470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0" y="1415845"/>
            <a:ext cx="10766323" cy="4999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18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7EEA5952-A8B3-127D-B03D-0EABADBE96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3"/>
          <a:stretch/>
        </p:blipFill>
        <p:spPr>
          <a:xfrm>
            <a:off x="455914" y="2079523"/>
            <a:ext cx="11280170" cy="4012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6592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20AB8-66C8-C366-E12A-277D4F1E75E4}"/>
              </a:ext>
            </a:extLst>
          </p:cNvPr>
          <p:cNvSpPr txBox="1"/>
          <p:nvPr/>
        </p:nvSpPr>
        <p:spPr>
          <a:xfrm>
            <a:off x="0" y="1268361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مفهومين اساسيين في التعليم بدون اشراف</a:t>
            </a:r>
          </a:p>
          <a:p>
            <a:pPr algn="r"/>
            <a:endParaRPr lang="en-US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 العناقيد</a:t>
            </a:r>
            <a:r>
              <a:rPr lang="en-US" sz="3200" dirty="0">
                <a:solidFill>
                  <a:schemeClr val="bg1"/>
                </a:solidFill>
              </a:rPr>
              <a:t> Clustering</a:t>
            </a: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  تقليل الابعاد</a:t>
            </a:r>
            <a:r>
              <a:rPr lang="en-US" sz="3200" dirty="0">
                <a:solidFill>
                  <a:schemeClr val="bg1"/>
                </a:solidFill>
              </a:rPr>
              <a:t>dimensionality reduction</a:t>
            </a:r>
            <a:endParaRPr lang="ar-E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3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D0CD4DB-AAEE-3028-C8AE-EBBC1EFE4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516831"/>
            <a:ext cx="11430000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6F5A28-BAB6-EFF8-C9C3-64159378F7A5}"/>
              </a:ext>
            </a:extLst>
          </p:cNvPr>
          <p:cNvSpPr txBox="1"/>
          <p:nvPr/>
        </p:nvSpPr>
        <p:spPr>
          <a:xfrm>
            <a:off x="2374490" y="6238568"/>
            <a:ext cx="65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https://twitter.com/athena_schools/status/1063013435779223553</a:t>
            </a:r>
          </a:p>
        </p:txBody>
      </p:sp>
    </p:spTree>
    <p:extLst>
      <p:ext uri="{BB962C8B-B14F-4D97-AF65-F5344CB8AC3E}">
        <p14:creationId xmlns:p14="http://schemas.microsoft.com/office/powerpoint/2010/main" val="3360114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54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3</cp:revision>
  <dcterms:created xsi:type="dcterms:W3CDTF">2022-09-12T08:41:50Z</dcterms:created>
  <dcterms:modified xsi:type="dcterms:W3CDTF">2022-09-16T11:45:50Z</dcterms:modified>
</cp:coreProperties>
</file>